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3FA13-7B43-43F9-841B-9795B613183A}" type="datetimeFigureOut">
              <a:rPr lang="da-DK" smtClean="0"/>
              <a:t>09-06-2020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447A7-5879-4BF4-A719-208458F2824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0786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9698050D-A37A-4504-A32D-D56232A7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ZACHER ADVOKATER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269E0DE-7961-450C-8711-2DA9D0195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INSOLVENSBEHANDLING:</a:t>
            </a:r>
          </a:p>
          <a:p>
            <a:endParaRPr lang="da-DK" dirty="0"/>
          </a:p>
          <a:p>
            <a:r>
              <a:rPr lang="da-DK" dirty="0"/>
              <a:t>KONKURS</a:t>
            </a:r>
          </a:p>
          <a:p>
            <a:endParaRPr lang="da-DK" dirty="0"/>
          </a:p>
          <a:p>
            <a:r>
              <a:rPr lang="da-DK" dirty="0"/>
              <a:t>REKONSTRUKTION</a:t>
            </a:r>
          </a:p>
          <a:p>
            <a:endParaRPr lang="da-DK" dirty="0"/>
          </a:p>
          <a:p>
            <a:r>
              <a:rPr lang="da-DK" dirty="0"/>
              <a:t>ANDRE GÆLDSORDNINGER</a:t>
            </a:r>
          </a:p>
          <a:p>
            <a:r>
              <a:rPr lang="da-DK" dirty="0"/>
              <a:t>Moratorieordninger</a:t>
            </a:r>
          </a:p>
          <a:p>
            <a:r>
              <a:rPr lang="da-DK" dirty="0"/>
              <a:t>Stille betalingsstandsning</a:t>
            </a:r>
          </a:p>
          <a:p>
            <a:r>
              <a:rPr lang="da-DK" dirty="0"/>
              <a:t>Andre gældsordninger</a:t>
            </a:r>
          </a:p>
        </p:txBody>
      </p:sp>
    </p:spTree>
    <p:extLst>
      <p:ext uri="{BB962C8B-B14F-4D97-AF65-F5344CB8AC3E}">
        <p14:creationId xmlns:p14="http://schemas.microsoft.com/office/powerpoint/2010/main" val="327672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B9DC410-FCB8-4B09-9A6B-E9BD32A0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ZACHER ADVOKATER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5DB2558F-892D-437C-9371-74A4755BC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KONKURS:  </a:t>
            </a:r>
          </a:p>
          <a:p>
            <a:endParaRPr lang="da-DK" dirty="0"/>
          </a:p>
          <a:p>
            <a:r>
              <a:rPr lang="da-DK" dirty="0"/>
              <a:t>HVAD GÅR FORUD FOR KONKURS?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HVORNÅR SKAL MAN GÅ KONKURS?</a:t>
            </a:r>
          </a:p>
        </p:txBody>
      </p:sp>
    </p:spTree>
    <p:extLst>
      <p:ext uri="{BB962C8B-B14F-4D97-AF65-F5344CB8AC3E}">
        <p14:creationId xmlns:p14="http://schemas.microsoft.com/office/powerpoint/2010/main" val="307629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EC4799C-BBBD-4CE2-812D-7547D795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ZACHER ADVOKATER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A0E97FE4-69C5-4D8A-82E6-7E7EC8D87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KONKURSBEHANDLINGEN:</a:t>
            </a:r>
          </a:p>
          <a:p>
            <a:endParaRPr lang="da-DK" dirty="0"/>
          </a:p>
          <a:p>
            <a:r>
              <a:rPr lang="da-DK" dirty="0"/>
              <a:t>VALG AF KURATOR</a:t>
            </a:r>
          </a:p>
          <a:p>
            <a:endParaRPr lang="da-DK" dirty="0"/>
          </a:p>
          <a:p>
            <a:r>
              <a:rPr lang="da-DK" dirty="0"/>
              <a:t>KONKURSBEHANDLINGEN</a:t>
            </a:r>
          </a:p>
          <a:p>
            <a:endParaRPr lang="da-DK" dirty="0"/>
          </a:p>
          <a:p>
            <a:r>
              <a:rPr lang="da-DK" dirty="0"/>
              <a:t>EFTER KONKURSEN</a:t>
            </a:r>
          </a:p>
        </p:txBody>
      </p:sp>
    </p:spTree>
    <p:extLst>
      <p:ext uri="{BB962C8B-B14F-4D97-AF65-F5344CB8AC3E}">
        <p14:creationId xmlns:p14="http://schemas.microsoft.com/office/powerpoint/2010/main" val="139021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8CF7F1D-3891-464F-9304-7709C3D5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ZACHER ADVOKATER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F030C777-D924-44D2-8272-D0E7978D8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REKONSRRUKTION EFTER KONKURSLOVEN</a:t>
            </a:r>
          </a:p>
          <a:p>
            <a:endParaRPr lang="da-DK" dirty="0"/>
          </a:p>
          <a:p>
            <a:r>
              <a:rPr lang="da-DK" dirty="0"/>
              <a:t>FOR VIRKSOMHEDER, DER ER ØKONOMISK BÆREDYGTIGE, MEN SOM KUN MIDLERTIDIGT ER INSOLVENTE</a:t>
            </a:r>
          </a:p>
          <a:p>
            <a:endParaRPr lang="da-DK" dirty="0"/>
          </a:p>
          <a:p>
            <a:r>
              <a:rPr lang="da-DK" dirty="0"/>
              <a:t>PLAN: AKKORD OG/ELLER VIRKSOMHEDSOVERDRAGELSE</a:t>
            </a:r>
          </a:p>
          <a:p>
            <a:endParaRPr lang="da-DK" dirty="0"/>
          </a:p>
          <a:p>
            <a:r>
              <a:rPr lang="da-DK" dirty="0"/>
              <a:t>REKONSTRUKTØR OG REGNSKABSKYNDIG TILLIDSMAND</a:t>
            </a:r>
          </a:p>
        </p:txBody>
      </p:sp>
    </p:spTree>
    <p:extLst>
      <p:ext uri="{BB962C8B-B14F-4D97-AF65-F5344CB8AC3E}">
        <p14:creationId xmlns:p14="http://schemas.microsoft.com/office/powerpoint/2010/main" val="317663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96BB7C5-2E72-4AA1-BD1A-2AAB57C0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ZACHER ADVOKATER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F0F8B52B-82FB-4F16-ABC9-A3B3A5D1D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FORMÅLET MED REKONSTRUKTION:</a:t>
            </a:r>
          </a:p>
          <a:p>
            <a:endParaRPr lang="da-DK" dirty="0"/>
          </a:p>
          <a:p>
            <a:r>
              <a:rPr lang="da-DK" dirty="0"/>
              <a:t>FORBEDRE MULIGHEDERNE FOR, AT VIRKSOMHEDER, SOM ER LEVEDYGTIGE, MEN MIDLERTIDIGT INSOLVENTE, OVERLEVER ØKONOMISK.</a:t>
            </a:r>
          </a:p>
          <a:p>
            <a:endParaRPr lang="da-DK" dirty="0"/>
          </a:p>
          <a:p>
            <a:r>
              <a:rPr lang="da-DK" dirty="0"/>
              <a:t>VIRKSOMHEDEN ER I FOKUS – IKKE SKYLDNEREN.</a:t>
            </a:r>
          </a:p>
          <a:p>
            <a:r>
              <a:rPr lang="da-DK" dirty="0"/>
              <a:t>Personligt ansvar for ledelsen – </a:t>
            </a:r>
            <a:r>
              <a:rPr lang="da-DK" dirty="0" err="1"/>
              <a:t>culpa-ansvar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684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FCDCCB5-5BC1-4128-971C-D2D50088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ZACHER ADVOKATER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25C0B02-5C33-4B3F-A240-7FDB8D7A8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REKONSTRUKTION UDENFOR KONKURSLOVEN:</a:t>
            </a:r>
          </a:p>
          <a:p>
            <a:endParaRPr lang="da-DK" dirty="0"/>
          </a:p>
          <a:p>
            <a:r>
              <a:rPr lang="da-DK" dirty="0"/>
              <a:t>MORATORIEORDNINGER: betalingsudsættelse</a:t>
            </a:r>
          </a:p>
          <a:p>
            <a:endParaRPr lang="da-DK" dirty="0"/>
          </a:p>
          <a:p>
            <a:r>
              <a:rPr lang="da-DK" dirty="0"/>
              <a:t>”STILLE BETALINGSSTANDSNING”</a:t>
            </a:r>
          </a:p>
          <a:p>
            <a:endParaRPr lang="da-DK" dirty="0"/>
          </a:p>
          <a:p>
            <a:r>
              <a:rPr lang="da-DK" dirty="0"/>
              <a:t>ANDRE GÆLDSORDNINGER: f.eks. alene </a:t>
            </a:r>
          </a:p>
        </p:txBody>
      </p:sp>
    </p:spTree>
    <p:extLst>
      <p:ext uri="{BB962C8B-B14F-4D97-AF65-F5344CB8AC3E}">
        <p14:creationId xmlns:p14="http://schemas.microsoft.com/office/powerpoint/2010/main" val="785001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128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ZACHER ADVOKATER</vt:lpstr>
      <vt:lpstr>ZACHER ADVOKATER</vt:lpstr>
      <vt:lpstr>ZACHER ADVOKATER</vt:lpstr>
      <vt:lpstr>ZACHER ADVOKATER</vt:lpstr>
      <vt:lpstr>ZACHER ADVOKATER</vt:lpstr>
      <vt:lpstr>ZACHER ADVOKATER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ZACHER ADVOKATER</dc:title>
  <dc:creator>Ole Husum, Zacher Advokater</dc:creator>
  <cp:lastModifiedBy>Ole Husum, Zacher Advokater</cp:lastModifiedBy>
  <cp:revision>3</cp:revision>
  <dcterms:created xsi:type="dcterms:W3CDTF">2020-06-09T06:27:23Z</dcterms:created>
  <dcterms:modified xsi:type="dcterms:W3CDTF">2020-06-09T06:58:25Z</dcterms:modified>
</cp:coreProperties>
</file>